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73" r:id="rId4"/>
    <p:sldId id="274" r:id="rId5"/>
    <p:sldId id="275" r:id="rId6"/>
    <p:sldId id="277" r:id="rId7"/>
    <p:sldId id="279" r:id="rId8"/>
    <p:sldId id="281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B3F9-A8D8-4F88-A625-62A030645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6E0F0-0EA7-4C1F-9280-ADA1DCCC2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E8608-4958-4999-904B-411EAD78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62C6A-CE2E-4A3F-8F40-A132134D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25771-80A1-4B3E-A4D3-0EB611B5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3430-6BBE-4438-A04C-D5C94156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B7090-F9C7-4E38-9AF8-5B3836AFF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56FBA-9CDC-4BF3-90A1-B90BD283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E6049-C01A-401B-87A3-7CC7AB51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5295-82B7-4801-AAA6-7540C2B4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5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30AC5-E457-4EFA-817A-A62EAE1CD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39873-BA4C-4A1C-96EB-97F5636A4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B64F0-F0F3-4A2A-A5BB-623F701C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26166-360A-47B7-A989-462742D4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77F13-9FD6-42C2-868B-D36F144D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E085-40C2-4609-90AE-471F7F7D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1AB27-5C7E-4344-BA85-3EE73DC62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8397A-4C2E-4D6B-8AC9-A99DD90A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B1955-C69F-4CEA-8B1F-3B3CCF34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94809-37A6-45ED-839E-01AD02AF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C5E4-449E-40D1-AF28-E006FAD2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2ADC0-DA39-494D-8A67-7A313B39A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52F49-3DD4-498D-BCC2-8B6126CC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5E0F7-CFB9-4FB5-B3F8-D91F62E7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16465-C592-438E-A49C-AB1E8CED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8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5FD4-EC28-4020-9B85-844B8976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ECA2A-7ECC-49B6-822E-F7D2C82D7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619DB-CE2B-4262-8F0B-832BC1CC5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3249D-11EB-41AF-9014-BD9E6413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E139E-149F-477A-B582-F5F93240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1C97D-F838-4985-A07D-A1D8880E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7AA2-7F4E-48F1-8B58-1270AD9C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F97C-73D1-483C-A087-674B87A73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1E42E-5A20-42EE-A516-B4227CDDA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7E691-BC97-40E9-8DE4-0054650DC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8773E-6D99-48CD-A4C1-04D88CD2C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1DED0-574A-40A5-B007-657FD1EB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D5482-400D-4F73-860D-933E727A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F067F4-A803-41A3-8D01-6EC88B04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0420-9440-4B48-8974-5BD76F00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3C1A6-A0EC-46C3-B7B2-87F1599C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4F678-F1ED-43D6-AF13-5813D544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A015C-8431-49BA-86B5-B252B1F1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B7911-D199-49D2-953C-BFB22676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D9F1A-C363-4A82-9AC6-3834C9FE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D859A-8CC4-4014-99EC-0496302D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7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0D09-2827-44C0-BD22-138F4847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FBC7-306D-46E7-B6E2-FA90D26D0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97D32-7767-461D-841A-010F65FD4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EACE1-456D-4E86-B9B8-8B904B0F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88979-7FD9-4523-840A-4AF2CCFC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48F40-C572-4078-9B39-7362A847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A9B6-4718-4FDE-B5A8-7AE19E56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FCF32-F960-41C6-8FFA-35E0F4AAF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58AB7-147C-4AFF-BAD0-BD8874C46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37A90-6A9F-4437-97C5-9961FB08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D1D17-C750-49A9-9827-50CE0551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95CED-17D7-45C4-A864-42E3053E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C48C6-72B2-4697-BF98-5DCE7C10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FDDD-8C79-4A6C-8C2D-DFAB446AD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034BE-CBB1-4CED-8EFE-864228AC2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8C5C-4176-4535-A644-7D0274B3441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CB55-3756-4FF3-A828-7FCA6FEDD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F47E4-C99D-43E9-90EE-02A0DD3A7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0B40-5B43-44F3-B202-25246D61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5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_UOys-q7q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hyperlink" Target="https://blog.hubspot.com/agency/perfect-press-p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hyperlink" Target="https://contentmarketinginstitute.com/2021/02/content-marketing-career-framewor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hyperlink" Target="https://www.bloggingbasics101.com/how-can-i-make-money-from-my-blo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s://getpaidbootcamp.com/how-to-create-videos-for-your-business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_UOys-q7q0" TargetMode="External"/><Relationship Id="rId7" Type="http://schemas.openxmlformats.org/officeDocument/2006/relationships/hyperlink" Target="https://getpaidbootcamp.com/how-to-create-videos-for-your-busines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oggingbasics101.com/how-can-i-make-money-from-my-blog/" TargetMode="External"/><Relationship Id="rId5" Type="http://schemas.openxmlformats.org/officeDocument/2006/relationships/hyperlink" Target="https://contentmarketinginstitute.com/2021/02/content-marketing-career-framework/" TargetMode="External"/><Relationship Id="rId4" Type="http://schemas.openxmlformats.org/officeDocument/2006/relationships/hyperlink" Target="https://blog.hubspot.com/agency/perfect-press-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Paid Boot Camp">
            <a:extLst>
              <a:ext uri="{FF2B5EF4-FFF2-40B4-BE49-F238E27FC236}">
                <a16:creationId xmlns:a16="http://schemas.microsoft.com/office/drawing/2014/main" id="{68D510B9-2FEA-4904-979B-6BD0DB66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1450"/>
            <a:ext cx="4368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BD5339-0B81-435D-8E7C-33F9CFA9DD33}"/>
              </a:ext>
            </a:extLst>
          </p:cNvPr>
          <p:cNvSpPr/>
          <p:nvPr/>
        </p:nvSpPr>
        <p:spPr>
          <a:xfrm>
            <a:off x="4123387" y="1378232"/>
            <a:ext cx="3536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Friday Fives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65465-E00C-402E-A240-4CCC616BF896}"/>
              </a:ext>
            </a:extLst>
          </p:cNvPr>
          <p:cNvSpPr/>
          <p:nvPr/>
        </p:nvSpPr>
        <p:spPr>
          <a:xfrm>
            <a:off x="3217398" y="2689194"/>
            <a:ext cx="534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February 12, 2021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9AD11-028D-4A30-8BBB-FBC4867EC9EF}"/>
              </a:ext>
            </a:extLst>
          </p:cNvPr>
          <p:cNvSpPr txBox="1"/>
          <p:nvPr/>
        </p:nvSpPr>
        <p:spPr>
          <a:xfrm>
            <a:off x="2830298" y="4486275"/>
            <a:ext cx="653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NOTE: Each Link Included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16101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8"/>
    </mc:Choice>
    <mc:Fallback xmlns="">
      <p:transition spd="slow" advTm="57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Paid Boot Camp">
            <a:extLst>
              <a:ext uri="{FF2B5EF4-FFF2-40B4-BE49-F238E27FC236}">
                <a16:creationId xmlns:a16="http://schemas.microsoft.com/office/drawing/2014/main" id="{68D510B9-2FEA-4904-979B-6BD0DB66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1450"/>
            <a:ext cx="4368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BD5339-0B81-435D-8E7C-33F9CFA9DD33}"/>
              </a:ext>
            </a:extLst>
          </p:cNvPr>
          <p:cNvSpPr/>
          <p:nvPr/>
        </p:nvSpPr>
        <p:spPr>
          <a:xfrm>
            <a:off x="616761" y="1378232"/>
            <a:ext cx="1055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Five Web Resources for Your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65465-E00C-402E-A240-4CCC616BF896}"/>
              </a:ext>
            </a:extLst>
          </p:cNvPr>
          <p:cNvSpPr/>
          <p:nvPr/>
        </p:nvSpPr>
        <p:spPr>
          <a:xfrm>
            <a:off x="3121158" y="2689194"/>
            <a:ext cx="554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Marketing-Related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9AD11-028D-4A30-8BBB-FBC4867EC9EF}"/>
              </a:ext>
            </a:extLst>
          </p:cNvPr>
          <p:cNvSpPr txBox="1"/>
          <p:nvPr/>
        </p:nvSpPr>
        <p:spPr>
          <a:xfrm>
            <a:off x="2830298" y="4486275"/>
            <a:ext cx="6221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NOTE: Each Link Included in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2011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3"/>
    </mc:Choice>
    <mc:Fallback xmlns="">
      <p:transition spd="slow" advTm="81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Paid Boot Camp">
            <a:extLst>
              <a:ext uri="{FF2B5EF4-FFF2-40B4-BE49-F238E27FC236}">
                <a16:creationId xmlns:a16="http://schemas.microsoft.com/office/drawing/2014/main" id="{68D510B9-2FEA-4904-979B-6BD0DB66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1450"/>
            <a:ext cx="4368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BD5339-0B81-435D-8E7C-33F9CFA9DD33}"/>
              </a:ext>
            </a:extLst>
          </p:cNvPr>
          <p:cNvSpPr/>
          <p:nvPr/>
        </p:nvSpPr>
        <p:spPr>
          <a:xfrm>
            <a:off x="1033507" y="1440376"/>
            <a:ext cx="8868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 Business Ideas that May Boom in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B6BF6-B452-481D-8A65-FC12BEA371AA}"/>
              </a:ext>
            </a:extLst>
          </p:cNvPr>
          <p:cNvSpPr/>
          <p:nvPr/>
        </p:nvSpPr>
        <p:spPr>
          <a:xfrm>
            <a:off x="1033507" y="2148262"/>
            <a:ext cx="8787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Does Your Website have a Press Page?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1B8705-F4E5-4B75-BC65-DD306DA21083}"/>
              </a:ext>
            </a:extLst>
          </p:cNvPr>
          <p:cNvSpPr/>
          <p:nvPr/>
        </p:nvSpPr>
        <p:spPr>
          <a:xfrm>
            <a:off x="1033507" y="2856148"/>
            <a:ext cx="8788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Content Marketing a Dead-End Job?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9E247-18A5-43E9-B542-B006C7708FAD}"/>
              </a:ext>
            </a:extLst>
          </p:cNvPr>
          <p:cNvSpPr/>
          <p:nvPr/>
        </p:nvSpPr>
        <p:spPr>
          <a:xfrm>
            <a:off x="1032481" y="3589896"/>
            <a:ext cx="9662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Learn How to Make Money with Your Blog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69BD64-DC31-4036-A194-E5D64BA76F07}"/>
              </a:ext>
            </a:extLst>
          </p:cNvPr>
          <p:cNvSpPr/>
          <p:nvPr/>
        </p:nvSpPr>
        <p:spPr>
          <a:xfrm>
            <a:off x="1032481" y="4343160"/>
            <a:ext cx="9055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to Create Videos for Your Business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7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0"/>
    </mc:Choice>
    <mc:Fallback xmlns="">
      <p:transition spd="slow" advTm="155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Paid Boot Camp">
            <a:extLst>
              <a:ext uri="{FF2B5EF4-FFF2-40B4-BE49-F238E27FC236}">
                <a16:creationId xmlns:a16="http://schemas.microsoft.com/office/drawing/2014/main" id="{68D510B9-2FEA-4904-979B-6BD0DB66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1450"/>
            <a:ext cx="4368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BD5339-0B81-435D-8E7C-33F9CFA9DD33}"/>
              </a:ext>
            </a:extLst>
          </p:cNvPr>
          <p:cNvSpPr/>
          <p:nvPr/>
        </p:nvSpPr>
        <p:spPr>
          <a:xfrm>
            <a:off x="1033507" y="1265650"/>
            <a:ext cx="8868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 Business Ideas that May Boom 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9AD11-028D-4A30-8BBB-FBC4867EC9EF}"/>
              </a:ext>
            </a:extLst>
          </p:cNvPr>
          <p:cNvSpPr txBox="1"/>
          <p:nvPr/>
        </p:nvSpPr>
        <p:spPr>
          <a:xfrm>
            <a:off x="2096233" y="5859294"/>
            <a:ext cx="757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https://www.youtube.com/watch?v=1_UOys-q7q0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3AAE7-93F6-48D3-A9BE-97E129943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384" y="2050725"/>
            <a:ext cx="581549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2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669"/>
    </mc:Choice>
    <mc:Fallback>
      <p:transition advTm="96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Paid Boot Camp">
            <a:extLst>
              <a:ext uri="{FF2B5EF4-FFF2-40B4-BE49-F238E27FC236}">
                <a16:creationId xmlns:a16="http://schemas.microsoft.com/office/drawing/2014/main" id="{68D510B9-2FEA-4904-979B-6BD0DB66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1450"/>
            <a:ext cx="4368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BD5339-0B81-435D-8E7C-33F9CFA9DD33}"/>
              </a:ext>
            </a:extLst>
          </p:cNvPr>
          <p:cNvSpPr/>
          <p:nvPr/>
        </p:nvSpPr>
        <p:spPr>
          <a:xfrm>
            <a:off x="639807" y="-1115267"/>
            <a:ext cx="8868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 Business Ideas that May Boom 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9AD11-028D-4A30-8BBB-FBC4867EC9EF}"/>
              </a:ext>
            </a:extLst>
          </p:cNvPr>
          <p:cNvSpPr txBox="1"/>
          <p:nvPr/>
        </p:nvSpPr>
        <p:spPr>
          <a:xfrm>
            <a:off x="1661062" y="6047956"/>
            <a:ext cx="7979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4"/>
              </a:rPr>
              <a:t>https://blog.hubspot.com/agency/perfect-press-page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B6BF6-B452-481D-8A65-FC12BEA371AA}"/>
              </a:ext>
            </a:extLst>
          </p:cNvPr>
          <p:cNvSpPr/>
          <p:nvPr/>
        </p:nvSpPr>
        <p:spPr>
          <a:xfrm>
            <a:off x="1032480" y="1230826"/>
            <a:ext cx="8787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Does Your Website have a Press Page?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A1E9B7-27DC-44BC-8447-284D9D262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990" y="2178938"/>
            <a:ext cx="7724258" cy="3628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3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4"/>
    </mc:Choice>
    <mc:Fallback xmlns="">
      <p:transition spd="slow" advTm="1475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Paid Boot Camp">
            <a:extLst>
              <a:ext uri="{FF2B5EF4-FFF2-40B4-BE49-F238E27FC236}">
                <a16:creationId xmlns:a16="http://schemas.microsoft.com/office/drawing/2014/main" id="{68D510B9-2FEA-4904-979B-6BD0DB66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1450"/>
            <a:ext cx="4368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1B8705-F4E5-4B75-BC65-DD306DA21083}"/>
              </a:ext>
            </a:extLst>
          </p:cNvPr>
          <p:cNvSpPr/>
          <p:nvPr/>
        </p:nvSpPr>
        <p:spPr>
          <a:xfrm>
            <a:off x="1032481" y="1228419"/>
            <a:ext cx="8788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Content Marketing a Dead-End Job?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2921A-0698-44F6-8C5A-521AD1A31431}"/>
              </a:ext>
            </a:extLst>
          </p:cNvPr>
          <p:cNvSpPr txBox="1"/>
          <p:nvPr/>
        </p:nvSpPr>
        <p:spPr>
          <a:xfrm>
            <a:off x="1448492" y="5987132"/>
            <a:ext cx="837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https://contentmarketinginstitute.com/2021/02/content-marketing-career-framework/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E9D18-C5D0-4D78-9C88-03424EA93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151" y="1936305"/>
            <a:ext cx="7364633" cy="3877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70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477"/>
    </mc:Choice>
    <mc:Fallback>
      <p:transition advTm="134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Paid Boot Camp">
            <a:extLst>
              <a:ext uri="{FF2B5EF4-FFF2-40B4-BE49-F238E27FC236}">
                <a16:creationId xmlns:a16="http://schemas.microsoft.com/office/drawing/2014/main" id="{68D510B9-2FEA-4904-979B-6BD0DB66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1450"/>
            <a:ext cx="4368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29E247-18A5-43E9-B542-B006C7708FAD}"/>
              </a:ext>
            </a:extLst>
          </p:cNvPr>
          <p:cNvSpPr/>
          <p:nvPr/>
        </p:nvSpPr>
        <p:spPr>
          <a:xfrm>
            <a:off x="1032479" y="990600"/>
            <a:ext cx="9662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Learn How to Make Money with Your Blog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2921A-0698-44F6-8C5A-521AD1A31431}"/>
              </a:ext>
            </a:extLst>
          </p:cNvPr>
          <p:cNvSpPr txBox="1"/>
          <p:nvPr/>
        </p:nvSpPr>
        <p:spPr>
          <a:xfrm>
            <a:off x="2003597" y="5976972"/>
            <a:ext cx="818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https://www.bloggingbasics101.com/how-can-i-make-money-from-my-blog/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3CC1C-75BF-41DE-9B74-45FCC63B6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999" y="1809750"/>
            <a:ext cx="6414002" cy="3717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01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134"/>
    </mc:Choice>
    <mc:Fallback>
      <p:transition advTm="131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Paid Boot Camp">
            <a:extLst>
              <a:ext uri="{FF2B5EF4-FFF2-40B4-BE49-F238E27FC236}">
                <a16:creationId xmlns:a16="http://schemas.microsoft.com/office/drawing/2014/main" id="{68D510B9-2FEA-4904-979B-6BD0DB66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1450"/>
            <a:ext cx="4368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69BD64-DC31-4036-A194-E5D64BA76F07}"/>
              </a:ext>
            </a:extLst>
          </p:cNvPr>
          <p:cNvSpPr/>
          <p:nvPr/>
        </p:nvSpPr>
        <p:spPr>
          <a:xfrm>
            <a:off x="829281" y="1091960"/>
            <a:ext cx="9055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to Create Videos for Your Business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9C217-5E35-4A57-9F9D-AEDE57DBA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947" y="2183540"/>
            <a:ext cx="6880667" cy="34503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8B0205-C103-40D8-B892-7975BBDDEE0D}"/>
              </a:ext>
            </a:extLst>
          </p:cNvPr>
          <p:cNvSpPr txBox="1"/>
          <p:nvPr/>
        </p:nvSpPr>
        <p:spPr>
          <a:xfrm>
            <a:off x="2056947" y="6017612"/>
            <a:ext cx="6966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https://getpaidbootcamp.com/how-to-create-videos-for-your-business/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51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010"/>
    </mc:Choice>
    <mc:Fallback>
      <p:transition advTm="1501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Paid Boot Camp">
            <a:extLst>
              <a:ext uri="{FF2B5EF4-FFF2-40B4-BE49-F238E27FC236}">
                <a16:creationId xmlns:a16="http://schemas.microsoft.com/office/drawing/2014/main" id="{68D510B9-2FEA-4904-979B-6BD0DB66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71450"/>
            <a:ext cx="4368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A5C78-6857-4215-B738-988BDBD85F1B}"/>
              </a:ext>
            </a:extLst>
          </p:cNvPr>
          <p:cNvSpPr txBox="1"/>
          <p:nvPr/>
        </p:nvSpPr>
        <p:spPr>
          <a:xfrm>
            <a:off x="711200" y="1961971"/>
            <a:ext cx="127127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https://www.youtube.com/watch?v=1_UOys-q7q0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4"/>
              </a:rPr>
              <a:t>https://blog.hubspot.com/agency/perfect-press-page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5"/>
              </a:rPr>
              <a:t>https://contentmarketinginstitute.com/2021/02/content-marketing-career-framework/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6"/>
              </a:rPr>
              <a:t>https://www.bloggingbasics101.com/how-can-i-make-money-from-my-blog/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7"/>
              </a:rPr>
              <a:t>https://getpaidbootcamp.com/how-to-create-videos-for-your-business/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7B3E6-8EB8-4893-AC5D-0846A50C2452}"/>
              </a:ext>
            </a:extLst>
          </p:cNvPr>
          <p:cNvSpPr txBox="1"/>
          <p:nvPr/>
        </p:nvSpPr>
        <p:spPr>
          <a:xfrm>
            <a:off x="711200" y="1409700"/>
            <a:ext cx="363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LINKS DISCUSSED IN VIDEO:</a:t>
            </a:r>
          </a:p>
        </p:txBody>
      </p:sp>
    </p:spTree>
    <p:extLst>
      <p:ext uri="{BB962C8B-B14F-4D97-AF65-F5344CB8AC3E}">
        <p14:creationId xmlns:p14="http://schemas.microsoft.com/office/powerpoint/2010/main" val="35112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7"/>
    </mc:Choice>
    <mc:Fallback xmlns="">
      <p:transition spd="slow" advTm="1152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246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Cochrane</dc:creator>
  <cp:lastModifiedBy>James Cochrane</cp:lastModifiedBy>
  <cp:revision>41</cp:revision>
  <dcterms:created xsi:type="dcterms:W3CDTF">2021-02-03T02:14:11Z</dcterms:created>
  <dcterms:modified xsi:type="dcterms:W3CDTF">2021-02-12T11:19:27Z</dcterms:modified>
</cp:coreProperties>
</file>